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59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66ED0-7741-5D4F-B2F1-1737B9604DB3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1A78A-E108-014D-8FB8-86AE941BA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432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B98BF-2574-9F63-F80B-A9363625F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E4AE4B1-4806-FFF9-C1A2-7CC32173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8828D20-C94E-6C4B-3955-F9EF85EA4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30BD52-D3B1-001F-1069-D74BBECCD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7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bilde høy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02463-646D-1822-8C89-BDE12005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EA970F7-93F7-5848-EBB1-1E01BC390C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E4235988-48B0-291D-F426-71BBDFA0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1498732"/>
            <a:ext cx="4649771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63EEB5-0722-2D13-25D4-843103B729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412" y="3128191"/>
            <a:ext cx="4649771" cy="2837656"/>
          </a:xfrm>
          <a:prstGeom prst="rect">
            <a:avLst/>
          </a:prstGeom>
        </p:spPr>
        <p:txBody>
          <a:bodyPr lIns="0" tIns="0" rIns="0" bIns="0"/>
          <a:lstStyle>
            <a:lvl1pPr marL="228611" indent="-228611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627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FE4B5-FC27-A026-693D-B874FC4A6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1FD27F7-06B3-3C72-9B61-62863BFD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F28-EAEE-46E9-879B-415EFE472FE5}" type="slidenum">
              <a:rPr lang="nb-NO" smtClean="0"/>
              <a:pPr/>
              <a:t>1</a:t>
            </a:fld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7CBCCE8-325C-54FE-0789-4D6EBA8BB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229818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41CAE6D3-32A4-7F3E-ED9B-5462F574EB0E}"/>
              </a:ext>
            </a:extLst>
          </p:cNvPr>
          <p:cNvSpPr txBox="1"/>
          <p:nvPr/>
        </p:nvSpPr>
        <p:spPr>
          <a:xfrm>
            <a:off x="8229818" y="117693"/>
            <a:ext cx="386209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2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b-NO" sz="2400" dirty="0"/>
              <a:t>Avgifter virker: Mer skatt på det vi vil redusere</a:t>
            </a:r>
          </a:p>
          <a:p>
            <a:endParaRPr lang="nb-NO" sz="12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b-NO" sz="2400" dirty="0"/>
              <a:t>Ofte sosial motstand: </a:t>
            </a:r>
            <a:r>
              <a:rPr lang="nb-NO" sz="2400" dirty="0" err="1"/>
              <a:t>Fordelingseffektrer</a:t>
            </a:r>
            <a:r>
              <a:rPr lang="nb-NO" sz="2400" dirty="0"/>
              <a:t> må forstås, og kompenseres rettferdig</a:t>
            </a:r>
            <a:endParaRPr lang="nb-NO" sz="12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b-NO" sz="2400" dirty="0"/>
              <a:t>CO2, deponi, kjøtt, </a:t>
            </a:r>
            <a:r>
              <a:rPr lang="nb-NO" sz="2400" dirty="0" err="1"/>
              <a:t>vietrafikk</a:t>
            </a:r>
            <a:r>
              <a:rPr lang="nb-NO" sz="2400" dirty="0"/>
              <a:t>, overgjødsling, engangsprodukter, fly, billig drit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b-NO" sz="2400" dirty="0"/>
              <a:t>Kutte på reparasjoner, arbeidsgivere, livsopphold (KAF </a:t>
            </a:r>
            <a:r>
              <a:rPr lang="nb-NO" sz="2400" dirty="0" err="1"/>
              <a:t>etc</a:t>
            </a:r>
            <a:r>
              <a:rPr lang="nb-NO" sz="2400" dirty="0"/>
              <a:t>) </a:t>
            </a:r>
            <a:endParaRPr lang="nb-NO" sz="12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b-NO" sz="2400" dirty="0"/>
              <a:t>NB: ikke naturavgift</a:t>
            </a:r>
          </a:p>
        </p:txBody>
      </p:sp>
    </p:spTree>
    <p:extLst>
      <p:ext uri="{BB962C8B-B14F-4D97-AF65-F5344CB8AC3E}">
        <p14:creationId xmlns:p14="http://schemas.microsoft.com/office/powerpoint/2010/main" val="2263131023"/>
      </p:ext>
    </p:extLst>
  </p:cSld>
  <p:clrMapOvr>
    <a:masterClrMapping/>
  </p:clrMapOvr>
</p:sld>
</file>

<file path=ppt/theme/theme1.xml><?xml version="1.0" encoding="utf-8"?>
<a:theme xmlns:a="http://schemas.openxmlformats.org/drawingml/2006/main" name="Tryllestav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Tryllestav</Template>
  <TotalTime>5</TotalTime>
  <Words>54</Words>
  <Application>Microsoft Macintosh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Aptos</vt:lpstr>
      <vt:lpstr>Arial</vt:lpstr>
      <vt:lpstr>Century Gothic</vt:lpstr>
      <vt:lpstr>Wingdings</vt:lpstr>
      <vt:lpstr>Wingdings 3</vt:lpstr>
      <vt:lpstr>Tryllestav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Truls Gulowsen</dc:creator>
  <cp:lastModifiedBy>Truls Gulowsen</cp:lastModifiedBy>
  <cp:revision>1</cp:revision>
  <dcterms:created xsi:type="dcterms:W3CDTF">2024-04-15T16:36:43Z</dcterms:created>
  <dcterms:modified xsi:type="dcterms:W3CDTF">2024-04-15T16:42:01Z</dcterms:modified>
</cp:coreProperties>
</file>